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9" r:id="rId4"/>
    <p:sldId id="263" r:id="rId5"/>
    <p:sldId id="260" r:id="rId6"/>
    <p:sldId id="261" r:id="rId7"/>
    <p:sldId id="266" r:id="rId8"/>
    <p:sldId id="264" r:id="rId9"/>
    <p:sldId id="265" r:id="rId10"/>
    <p:sldId id="262" r:id="rId11"/>
    <p:sldId id="271" r:id="rId12"/>
    <p:sldId id="270" r:id="rId13"/>
    <p:sldId id="268" r:id="rId14"/>
  </p:sldIdLst>
  <p:sldSz cx="12192000" cy="6858000"/>
  <p:notesSz cx="7102475" cy="9388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154" d="100"/>
          <a:sy n="154" d="100"/>
        </p:scale>
        <p:origin x="2826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C0E108B-E685-4697-8ECF-5F5E87D1DD73}" type="datetimeFigureOut">
              <a:rPr lang="en-US" smtClean="0"/>
              <a:t>7/17/2021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29AE97F1-5E5B-4A12-BAFD-A18874DEF6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410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Electronic-not connected to any geographic area and no representation, connected to World Service Office through CMA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E97F1-5E5B-4A12-BAFD-A18874DEF69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9AE97F1-5E5B-4A12-BAFD-A18874DEF69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906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7/17/2021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7/17/2021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Group-records@oregonal-anon.org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A37615-C340-4D56-A90D-B52A475D24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Face-To-face, Electronic &amp; hybrid groups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2580BD-67B6-45B7-B997-3C1F2CDC57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Joanne C., Area Group Records Coordinator</a:t>
            </a:r>
          </a:p>
          <a:p>
            <a:r>
              <a:rPr lang="en-US" dirty="0"/>
              <a:t>Stephen Y., District Representative District 10</a:t>
            </a:r>
          </a:p>
        </p:txBody>
      </p:sp>
    </p:spTree>
    <p:extLst>
      <p:ext uri="{BB962C8B-B14F-4D97-AF65-F5344CB8AC3E}">
        <p14:creationId xmlns:p14="http://schemas.microsoft.com/office/powerpoint/2010/main" val="15428060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B74C6-AB94-46F8-AAD9-B0030AD73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Descriptions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D9FF2-8E89-475C-A32D-3E34FD2711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400" dirty="0"/>
              <a:t>Tradition 3-The only requirement for membership is that there be a problem of alcoholism in a relative or friend</a:t>
            </a:r>
          </a:p>
          <a:p>
            <a:pPr lvl="1"/>
            <a:r>
              <a:rPr lang="en-US" sz="2400" dirty="0"/>
              <a:t>Outside issue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167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CE4081-B6CB-4BFB-806A-260F60BC8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Updating group records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D022D9-27CD-412D-943D-0C4F6E9B08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me know your choice of type of meeting</a:t>
            </a:r>
          </a:p>
        </p:txBody>
      </p:sp>
    </p:spTree>
    <p:extLst>
      <p:ext uri="{BB962C8B-B14F-4D97-AF65-F5344CB8AC3E}">
        <p14:creationId xmlns:p14="http://schemas.microsoft.com/office/powerpoint/2010/main" val="3445493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B3C02-1A79-4212-A967-377CC639A7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for groups</a:t>
            </a:r>
          </a:p>
        </p:txBody>
      </p:sp>
    </p:spTree>
    <p:extLst>
      <p:ext uri="{BB962C8B-B14F-4D97-AF65-F5344CB8AC3E}">
        <p14:creationId xmlns:p14="http://schemas.microsoft.com/office/powerpoint/2010/main" val="8883868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1F83D-29AF-43D0-9EBF-C6895D9F9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Group-records@oregonal-anon.org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6889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1B317-5789-4677-90B5-C9366A434E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groups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B4674F-18CF-4765-A2C2-DE4ACC7396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1765738"/>
            <a:ext cx="9905999" cy="4025463"/>
          </a:xfrm>
        </p:spPr>
        <p:txBody>
          <a:bodyPr>
            <a:normAutofit/>
          </a:bodyPr>
          <a:lstStyle/>
          <a:p>
            <a:r>
              <a:rPr lang="en-US" dirty="0"/>
              <a:t>Face-To-Face</a:t>
            </a:r>
          </a:p>
          <a:p>
            <a:pPr lvl="1"/>
            <a:r>
              <a:rPr lang="en-US" dirty="0"/>
              <a:t>Physical meetings</a:t>
            </a:r>
          </a:p>
          <a:p>
            <a:r>
              <a:rPr lang="en-US" dirty="0"/>
              <a:t>Temporary Electronic</a:t>
            </a:r>
          </a:p>
          <a:p>
            <a:pPr lvl="1"/>
            <a:r>
              <a:rPr lang="en-US" dirty="0"/>
              <a:t>Electronic during pandemic</a:t>
            </a:r>
          </a:p>
          <a:p>
            <a:r>
              <a:rPr lang="en-US" dirty="0"/>
              <a:t>Electronic</a:t>
            </a:r>
          </a:p>
          <a:p>
            <a:pPr lvl="1"/>
            <a:r>
              <a:rPr lang="en-US" dirty="0"/>
              <a:t>Permanent electronic</a:t>
            </a:r>
          </a:p>
          <a:p>
            <a:r>
              <a:rPr lang="en-US" dirty="0"/>
              <a:t>Hybrid</a:t>
            </a:r>
          </a:p>
          <a:p>
            <a:pPr lvl="1"/>
            <a:r>
              <a:rPr lang="en-US" dirty="0"/>
              <a:t>Face-to-face &amp; electronic simultaneously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743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3D72DE-4D45-4084-B769-8C0D7015B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group do you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64181-5C04-4A7C-9A2F-7A2403972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3989995"/>
          </a:xfrm>
        </p:spPr>
        <p:txBody>
          <a:bodyPr>
            <a:normAutofit/>
          </a:bodyPr>
          <a:lstStyle/>
          <a:p>
            <a:r>
              <a:rPr lang="en-US" dirty="0"/>
              <a:t>Face-to-face</a:t>
            </a:r>
          </a:p>
          <a:p>
            <a:pPr lvl="1"/>
            <a:r>
              <a:rPr lang="en-US" dirty="0"/>
              <a:t>List with Area or both WSO &amp; Area</a:t>
            </a: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747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EC285-CAFB-4B3B-A315-275058008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group do you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8E008-52B1-4E29-A46B-69FB8D102A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Temporary Electronic</a:t>
            </a:r>
          </a:p>
          <a:p>
            <a:pPr lvl="1"/>
            <a:r>
              <a:rPr lang="en-US" dirty="0"/>
              <a:t>Leave as is for now</a:t>
            </a:r>
          </a:p>
          <a:p>
            <a:pPr lvl="1"/>
            <a:r>
              <a:rPr lang="en-US" dirty="0"/>
              <a:t>Undetermined how long will last</a:t>
            </a:r>
          </a:p>
          <a:p>
            <a:pPr lvl="1"/>
            <a:r>
              <a:rPr lang="en-US" dirty="0"/>
              <a:t>Use current face-to-face WSO ID #</a:t>
            </a:r>
          </a:p>
          <a:p>
            <a:pPr lvl="1"/>
            <a:r>
              <a:rPr lang="en-US" dirty="0"/>
              <a:t>List with Area or both WSO &amp; Area</a:t>
            </a:r>
          </a:p>
          <a:p>
            <a:pPr lvl="1"/>
            <a:r>
              <a:rPr lang="en-US" dirty="0"/>
              <a:t>Use group email address to request link to meeting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943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CF257-E557-40B0-9F9F-197A6B8E04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group do you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50962-2F86-40E8-B630-95525550F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Electronic</a:t>
            </a:r>
          </a:p>
          <a:p>
            <a:pPr lvl="1"/>
            <a:r>
              <a:rPr lang="en-US" dirty="0"/>
              <a:t>Becomes a new meeting, register with WSO</a:t>
            </a:r>
          </a:p>
          <a:p>
            <a:pPr lvl="1"/>
            <a:r>
              <a:rPr lang="en-US" dirty="0"/>
              <a:t>Only listed on WSO website</a:t>
            </a:r>
          </a:p>
          <a:p>
            <a:pPr lvl="1"/>
            <a:r>
              <a:rPr lang="en-US" dirty="0"/>
              <a:t>Will not be connected to any geographic area</a:t>
            </a:r>
          </a:p>
          <a:p>
            <a:pPr lvl="1"/>
            <a:r>
              <a:rPr lang="en-US" dirty="0"/>
              <a:t>Will become an international meeting</a:t>
            </a:r>
          </a:p>
          <a:p>
            <a:pPr lvl="1"/>
            <a:r>
              <a:rPr lang="en-US" dirty="0"/>
              <a:t>No representation except with WSO through CMA</a:t>
            </a:r>
          </a:p>
          <a:p>
            <a:pPr lvl="1"/>
            <a:r>
              <a:rPr lang="en-US" dirty="0"/>
              <a:t>After Wi-Fi expenses, 7</a:t>
            </a:r>
            <a:r>
              <a:rPr lang="en-US" baseline="30000" dirty="0"/>
              <a:t>th</a:t>
            </a:r>
            <a:r>
              <a:rPr lang="en-US" dirty="0"/>
              <a:t> Tradition goes directly to WSO</a:t>
            </a:r>
          </a:p>
          <a:p>
            <a:pPr lvl="1"/>
            <a:r>
              <a:rPr lang="en-US" dirty="0"/>
              <a:t>Guideline G-39 at al-anon.org/members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9770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E5536-B042-40BA-AEF7-DBD9803C0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type of group do you want to be?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32BA1-39EC-4ADA-A810-BD9DF80901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Hybrid </a:t>
            </a:r>
          </a:p>
          <a:p>
            <a:pPr lvl="1"/>
            <a:r>
              <a:rPr lang="en-US" dirty="0"/>
              <a:t>Use current face-to-face WSO ID #</a:t>
            </a:r>
          </a:p>
          <a:p>
            <a:pPr lvl="1"/>
            <a:r>
              <a:rPr lang="en-US" dirty="0"/>
              <a:t>List with Area or both WSO &amp; Area</a:t>
            </a:r>
          </a:p>
          <a:p>
            <a:pPr lvl="1"/>
            <a:r>
              <a:rPr lang="en-US" dirty="0"/>
              <a:t>Add “In person &amp; virtual are occurring simultaneously” to website meeting posting</a:t>
            </a:r>
          </a:p>
          <a:p>
            <a:pPr lvl="1"/>
            <a:r>
              <a:rPr lang="en-US" dirty="0"/>
              <a:t>Use group email address to request link to meeting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35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9ED8C1-9A2C-423D-9F66-1B47ED870E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face-To-Face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4C72A-75C0-4406-B058-26699F6BE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State Covid restrictions</a:t>
            </a:r>
          </a:p>
          <a:p>
            <a:r>
              <a:rPr lang="en-US" dirty="0"/>
              <a:t>Facility restrictions</a:t>
            </a:r>
          </a:p>
          <a:p>
            <a:pPr lvl="1"/>
            <a:r>
              <a:rPr lang="en-US" dirty="0"/>
              <a:t>Masks</a:t>
            </a:r>
          </a:p>
          <a:p>
            <a:pPr lvl="1"/>
            <a:r>
              <a:rPr lang="en-US" dirty="0"/>
              <a:t>Disinfecting</a:t>
            </a:r>
          </a:p>
          <a:p>
            <a:pPr lvl="1"/>
            <a:r>
              <a:rPr lang="en-US" dirty="0"/>
              <a:t>Group limit</a:t>
            </a:r>
          </a:p>
          <a:p>
            <a:pPr lvl="2"/>
            <a:r>
              <a:rPr lang="en-US" dirty="0"/>
              <a:t>How to handle overflow</a:t>
            </a:r>
          </a:p>
          <a:p>
            <a:pPr lvl="1"/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Tradition</a:t>
            </a:r>
          </a:p>
          <a:p>
            <a:pPr lvl="2"/>
            <a:r>
              <a:rPr lang="en-US" dirty="0"/>
              <a:t>How to collect</a:t>
            </a:r>
          </a:p>
          <a:p>
            <a:pPr lvl="1"/>
            <a:r>
              <a:rPr lang="en-US" dirty="0"/>
              <a:t>Literature &amp; sign-in sheets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546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6D0F6-2056-4FEC-99C2-CF43F09C8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electronic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F18F69-40F9-4D16-8F5F-6F5A26668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7</a:t>
            </a:r>
            <a:r>
              <a:rPr lang="en-US" baseline="30000" dirty="0"/>
              <a:t>th</a:t>
            </a:r>
            <a:r>
              <a:rPr lang="en-US" dirty="0"/>
              <a:t> Tradition</a:t>
            </a:r>
          </a:p>
          <a:p>
            <a:pPr lvl="1"/>
            <a:r>
              <a:rPr lang="en-US" dirty="0"/>
              <a:t>How to collect</a:t>
            </a:r>
          </a:p>
          <a:p>
            <a:r>
              <a:rPr lang="en-US" dirty="0"/>
              <a:t>Retyping literature is a copyright violation</a:t>
            </a:r>
          </a:p>
          <a:p>
            <a:r>
              <a:rPr lang="en-US" dirty="0"/>
              <a:t>Use of reading materials</a:t>
            </a:r>
          </a:p>
          <a:p>
            <a:pPr lvl="1"/>
            <a:r>
              <a:rPr lang="en-US" dirty="0"/>
              <a:t>Find list on WSO website al-anon.org</a:t>
            </a:r>
          </a:p>
          <a:p>
            <a:pPr lvl="1"/>
            <a:r>
              <a:rPr lang="en-US" dirty="0"/>
              <a:t>Service manual pgs. 63, 89</a:t>
            </a:r>
            <a:r>
              <a:rPr lang="en-US"/>
              <a:t>, 111-116</a:t>
            </a:r>
            <a:endParaRPr lang="en-US" dirty="0"/>
          </a:p>
          <a:p>
            <a:r>
              <a:rPr lang="en-US" dirty="0"/>
              <a:t>Who has voice &amp; vote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472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EC427-F6C4-4511-A0BC-B8AC50FE5E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consider for hybrid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74D6CE-7C2A-4C06-BC34-00556457CC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Technology Wi-Fi &amp; set up</a:t>
            </a:r>
          </a:p>
          <a:p>
            <a:pPr lvl="1"/>
            <a:r>
              <a:rPr lang="en-US" dirty="0"/>
              <a:t>Wi-Fi at the facility</a:t>
            </a:r>
          </a:p>
          <a:p>
            <a:pPr lvl="1"/>
            <a:r>
              <a:rPr lang="en-US" dirty="0"/>
              <a:t>Wi-Fi cost part of rental agreement</a:t>
            </a:r>
          </a:p>
          <a:p>
            <a:r>
              <a:rPr lang="en-US" dirty="0"/>
              <a:t>Will everyone be able to see &amp; hear each other</a:t>
            </a:r>
          </a:p>
          <a:p>
            <a:r>
              <a:rPr lang="en-US" dirty="0"/>
              <a:t>New service positions</a:t>
            </a:r>
          </a:p>
        </p:txBody>
      </p:sp>
    </p:spTree>
    <p:extLst>
      <p:ext uri="{BB962C8B-B14F-4D97-AF65-F5344CB8AC3E}">
        <p14:creationId xmlns:p14="http://schemas.microsoft.com/office/powerpoint/2010/main" val="225445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6112</TotalTime>
  <Words>381</Words>
  <Application>Microsoft Office PowerPoint</Application>
  <PresentationFormat>Widescreen</PresentationFormat>
  <Paragraphs>72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Tw Cen MT</vt:lpstr>
      <vt:lpstr>Circuit</vt:lpstr>
      <vt:lpstr>Face-To-face, Electronic &amp; hybrid groups</vt:lpstr>
      <vt:lpstr>Types of groups </vt:lpstr>
      <vt:lpstr>What type of group do you want to be?</vt:lpstr>
      <vt:lpstr>What type of group do you want to be?</vt:lpstr>
      <vt:lpstr>What type of group do you want to be?</vt:lpstr>
      <vt:lpstr>What type of group do you want to be?</vt:lpstr>
      <vt:lpstr>Things to consider for face-To-Face GROUPS</vt:lpstr>
      <vt:lpstr>Things to consider for electronic GROUPS</vt:lpstr>
      <vt:lpstr>Things to consider for hybrid GROUPS</vt:lpstr>
      <vt:lpstr>Group Descriptions </vt:lpstr>
      <vt:lpstr>Updating group records</vt:lpstr>
      <vt:lpstr>Checklist for groups</vt:lpstr>
      <vt:lpstr>Group-records@oregonal-anon.org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Electronic &amp; hybrid groups</dc:title>
  <dc:creator>Joanne Collins</dc:creator>
  <cp:lastModifiedBy>Chad McCord</cp:lastModifiedBy>
  <cp:revision>59</cp:revision>
  <cp:lastPrinted>2021-07-09T15:59:04Z</cp:lastPrinted>
  <dcterms:created xsi:type="dcterms:W3CDTF">2021-06-27T18:03:19Z</dcterms:created>
  <dcterms:modified xsi:type="dcterms:W3CDTF">2021-07-17T20:55:40Z</dcterms:modified>
</cp:coreProperties>
</file>